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97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252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8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259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038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69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182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458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05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773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2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8049D-E508-F64E-B2CE-07FF285322D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F02A6-50ED-B54E-B734-C21038A64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8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07" t="12434" r="25678" b="21442"/>
          <a:stretch/>
        </p:blipFill>
        <p:spPr>
          <a:xfrm>
            <a:off x="882875" y="383065"/>
            <a:ext cx="2010345" cy="17086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72" t="6168" r="23847" b="54582"/>
          <a:stretch/>
        </p:blipFill>
        <p:spPr>
          <a:xfrm>
            <a:off x="3536778" y="745848"/>
            <a:ext cx="2702103" cy="269183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70" t="54858" r="36627" b="5863"/>
          <a:stretch/>
        </p:blipFill>
        <p:spPr>
          <a:xfrm>
            <a:off x="6374057" y="745848"/>
            <a:ext cx="2693773" cy="269377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89" t="54858" r="11258" b="6044"/>
          <a:stretch/>
        </p:blipFill>
        <p:spPr>
          <a:xfrm>
            <a:off x="9203006" y="745848"/>
            <a:ext cx="2688408" cy="268141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17" t="34774" r="53650" b="30812"/>
          <a:stretch/>
        </p:blipFill>
        <p:spPr>
          <a:xfrm>
            <a:off x="71604" y="4019557"/>
            <a:ext cx="1887839" cy="236014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95" t="8648" r="46930" b="51532"/>
          <a:stretch/>
        </p:blipFill>
        <p:spPr>
          <a:xfrm>
            <a:off x="3973432" y="4211858"/>
            <a:ext cx="2487122" cy="201415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49" t="9240" r="13484" b="51661"/>
          <a:stretch/>
        </p:blipFill>
        <p:spPr>
          <a:xfrm>
            <a:off x="6582901" y="4314318"/>
            <a:ext cx="2449077" cy="191169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7" t="53603" r="31519" b="7478"/>
          <a:stretch/>
        </p:blipFill>
        <p:spPr>
          <a:xfrm>
            <a:off x="9457649" y="4192553"/>
            <a:ext cx="2433765" cy="201415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84" t="30451" r="7804" b="20180"/>
          <a:stretch/>
        </p:blipFill>
        <p:spPr>
          <a:xfrm>
            <a:off x="882875" y="2091763"/>
            <a:ext cx="2074452" cy="172647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35" t="16757" r="21170" b="49910"/>
          <a:stretch/>
        </p:blipFill>
        <p:spPr>
          <a:xfrm>
            <a:off x="1959443" y="4093699"/>
            <a:ext cx="1777343" cy="2285999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4585891" y="432491"/>
            <a:ext cx="563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DCT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7261795" y="420135"/>
            <a:ext cx="766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K-SVD</a:t>
            </a:r>
            <a:endParaRPr lang="en-US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10164060" y="376516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SGK</a:t>
            </a:r>
            <a:endParaRPr lang="en-US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775361" y="3909033"/>
            <a:ext cx="563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DCT</a:t>
            </a:r>
            <a:endParaRPr lang="en-US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7370312" y="3908347"/>
            <a:ext cx="766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K-SVD</a:t>
            </a:r>
            <a:endParaRPr lang="en-US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10263318" y="3842526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SGK</a:t>
            </a:r>
            <a:endParaRPr lang="en-US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71604" y="1237414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2D DL</a:t>
            </a:r>
            <a:endParaRPr lang="en-US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151976" y="3908347"/>
            <a:ext cx="744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3D DL</a:t>
            </a:r>
            <a:endParaRPr lang="en-US" b="1" dirty="0"/>
          </a:p>
        </p:txBody>
      </p:sp>
      <p:sp>
        <p:nvSpPr>
          <p:cNvPr id="38" name="TextBox 37"/>
          <p:cNvSpPr txBox="1"/>
          <p:nvPr/>
        </p:nvSpPr>
        <p:spPr>
          <a:xfrm>
            <a:off x="1424893" y="1052748"/>
            <a:ext cx="1193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Noisy 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242022" y="2747785"/>
            <a:ext cx="1559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rgbClr val="FF0000"/>
                </a:solidFill>
              </a:rPr>
              <a:t>Denoised</a:t>
            </a:r>
            <a:r>
              <a:rPr lang="en-US" b="1" dirty="0" smtClean="0">
                <a:solidFill>
                  <a:srgbClr val="FF0000"/>
                </a:solidFill>
              </a:rPr>
              <a:t> 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196089" y="5029440"/>
            <a:ext cx="113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rgbClr val="FF0000"/>
                </a:solidFill>
              </a:rPr>
              <a:t>Denoised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</a:p>
          <a:p>
            <a:pPr algn="ctr"/>
            <a:r>
              <a:rPr lang="en-US" b="1" dirty="0" smtClean="0">
                <a:solidFill>
                  <a:srgbClr val="FF0000"/>
                </a:solidFill>
              </a:rPr>
              <a:t>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37471" y="5029323"/>
            <a:ext cx="766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rgbClr val="FF0000"/>
                </a:solidFill>
              </a:rPr>
              <a:t>Noisy </a:t>
            </a:r>
          </a:p>
          <a:p>
            <a:pPr algn="ctr"/>
            <a:r>
              <a:rPr lang="en-US" b="1" dirty="0" smtClean="0">
                <a:solidFill>
                  <a:srgbClr val="FF0000"/>
                </a:solidFill>
              </a:rPr>
              <a:t>data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559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18</Words>
  <Application>Microsoft Macintosh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Chen, Yangkang</dc:creator>
  <cp:lastModifiedBy>Chen, Yangkang</cp:lastModifiedBy>
  <cp:revision>6</cp:revision>
  <dcterms:created xsi:type="dcterms:W3CDTF">2017-03-30T15:22:57Z</dcterms:created>
  <dcterms:modified xsi:type="dcterms:W3CDTF">2017-03-30T15:34:26Z</dcterms:modified>
</cp:coreProperties>
</file>

<file path=docProps/thumbnail.jpeg>
</file>